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1" r:id="rId4"/>
    <p:sldId id="260" r:id="rId5"/>
    <p:sldId id="259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gif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6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b="1" dirty="0" smtClean="0"/>
              <a:t>La Tecnología en el mundo.</a:t>
            </a:r>
            <a:endParaRPr lang="es-EC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1247" y="4957684"/>
            <a:ext cx="8825658" cy="861420"/>
          </a:xfrm>
        </p:spPr>
        <p:txBody>
          <a:bodyPr/>
          <a:lstStyle/>
          <a:p>
            <a:r>
              <a:rPr lang="es-EC" b="1" dirty="0" smtClean="0"/>
              <a:t>Alcanzando metas</a:t>
            </a:r>
            <a:endParaRPr lang="es-EC" b="1" dirty="0"/>
          </a:p>
        </p:txBody>
      </p:sp>
      <p:cxnSp>
        <p:nvCxnSpPr>
          <p:cNvPr id="5" name="Straight Connector 4"/>
          <p:cNvCxnSpPr/>
          <p:nvPr/>
        </p:nvCxnSpPr>
        <p:spPr>
          <a:xfrm flipH="1" flipV="1">
            <a:off x="1154955" y="4828897"/>
            <a:ext cx="9118242" cy="2575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fondomusicalpresentacion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7385" end="44183.12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6" name="fondomusicalpresentacion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620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363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numSld="999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sz="3200" b="1" dirty="0" smtClean="0"/>
              <a:t>Sistemas Transaccionales</a:t>
            </a:r>
            <a:endParaRPr lang="es-EC" sz="3200" b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669" y="1447800"/>
            <a:ext cx="4572000" cy="4572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C" dirty="0" smtClean="0"/>
              <a:t>Desde todo sitio y momento accedemos a diferentes sistemas.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Bancos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Compra de tiquetes aéreos.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E-</a:t>
            </a:r>
            <a:r>
              <a:rPr lang="es-EC" dirty="0" err="1" smtClean="0"/>
              <a:t>commerce</a:t>
            </a:r>
            <a:r>
              <a:rPr lang="es-EC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PayPal,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dirty="0"/>
          </a:p>
        </p:txBody>
      </p:sp>
      <p:pic>
        <p:nvPicPr>
          <p:cNvPr id="3" name="fondomusicalpresentac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95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063243"/>
            <a:ext cx="8825657" cy="1915647"/>
          </a:xfrm>
        </p:spPr>
        <p:txBody>
          <a:bodyPr/>
          <a:lstStyle/>
          <a:p>
            <a:r>
              <a:rPr lang="es-EC" sz="4400" b="1" dirty="0" smtClean="0"/>
              <a:t>Comunicamos al mundo…</a:t>
            </a:r>
            <a:endParaRPr lang="es-EC" sz="44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197831"/>
            <a:ext cx="7048887" cy="860400"/>
          </a:xfrm>
        </p:spPr>
        <p:txBody>
          <a:bodyPr/>
          <a:lstStyle/>
          <a:p>
            <a:r>
              <a:rPr lang="es-EC" b="1" dirty="0" smtClean="0"/>
              <a:t>Uniendo fronteras. </a:t>
            </a:r>
          </a:p>
          <a:p>
            <a:r>
              <a:rPr lang="es-EC" b="1" dirty="0" smtClean="0"/>
              <a:t>Llegamos a mas partes del mundo con un clic</a:t>
            </a:r>
            <a:endParaRPr lang="es-EC" b="1" dirty="0"/>
          </a:p>
        </p:txBody>
      </p:sp>
    </p:spTree>
    <p:extLst>
      <p:ext uri="{BB962C8B-B14F-4D97-AF65-F5344CB8AC3E}">
        <p14:creationId xmlns:p14="http://schemas.microsoft.com/office/powerpoint/2010/main" val="156947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193" y="502275"/>
            <a:ext cx="8134083" cy="610056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70713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881129"/>
            <a:ext cx="3401064" cy="1447800"/>
          </a:xfrm>
        </p:spPr>
        <p:txBody>
          <a:bodyPr/>
          <a:lstStyle/>
          <a:p>
            <a:r>
              <a:rPr lang="es-EC" sz="2800" b="1" dirty="0" smtClean="0"/>
              <a:t>EVOLUCIONAMOS</a:t>
            </a:r>
            <a:endParaRPr lang="es-EC" sz="2800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150" y="1915807"/>
            <a:ext cx="4951703" cy="36736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2562610"/>
            <a:ext cx="3401063" cy="2895599"/>
          </a:xfrm>
        </p:spPr>
        <p:txBody>
          <a:bodyPr/>
          <a:lstStyle/>
          <a:p>
            <a:r>
              <a:rPr lang="es-EC" dirty="0" smtClean="0"/>
              <a:t>Llegando más lejos: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Con sitios web totalmente dinámicos, atractivos y amigables.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Mensajería Instantánea.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Altas Velocidades.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Dispositivos móviles.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050757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No hay limites para la imaginación…</a:t>
            </a:r>
            <a:endParaRPr lang="es-EC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663" y="2245519"/>
            <a:ext cx="6648450" cy="381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0523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C" dirty="0" smtClean="0"/>
              <a:t>¿En qué consiste el ÉXITO?</a:t>
            </a:r>
            <a:endParaRPr lang="es-EC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205" y="1297610"/>
            <a:ext cx="7957796" cy="39118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87742" y="5339546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EC" dirty="0" smtClean="0"/>
              <a:t>Gracias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102409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87</TotalTime>
  <Words>87</Words>
  <Application>Microsoft Office PowerPoint</Application>
  <PresentationFormat>Widescreen</PresentationFormat>
  <Paragraphs>20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La Tecnología en el mundo.</vt:lpstr>
      <vt:lpstr>Sistemas Transaccionales</vt:lpstr>
      <vt:lpstr>Comunicamos al mundo…</vt:lpstr>
      <vt:lpstr>PowerPoint Presentation</vt:lpstr>
      <vt:lpstr>EVOLUCIONAMOS</vt:lpstr>
      <vt:lpstr>No hay limites para la imaginación…</vt:lpstr>
      <vt:lpstr>¿En qué consiste el ÉXITO?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Tecnología en el mundo.</dc:title>
  <dc:creator>KATIUSKA FRANCO TORRES</dc:creator>
  <cp:lastModifiedBy>KATIUSKA FRANCO TORRES</cp:lastModifiedBy>
  <cp:revision>16</cp:revision>
  <dcterms:created xsi:type="dcterms:W3CDTF">2017-12-07T17:57:49Z</dcterms:created>
  <dcterms:modified xsi:type="dcterms:W3CDTF">2017-12-07T19:29:04Z</dcterms:modified>
</cp:coreProperties>
</file>

<file path=docProps/thumbnail.jpeg>
</file>